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5" r:id="rId4"/>
    <p:sldId id="260" r:id="rId5"/>
    <p:sldId id="261" r:id="rId6"/>
    <p:sldId id="306" r:id="rId7"/>
    <p:sldId id="305" r:id="rId8"/>
    <p:sldId id="304" r:id="rId9"/>
    <p:sldId id="303" r:id="rId10"/>
    <p:sldId id="302" r:id="rId11"/>
    <p:sldId id="301" r:id="rId12"/>
    <p:sldId id="300" r:id="rId13"/>
    <p:sldId id="299" r:id="rId14"/>
    <p:sldId id="310" r:id="rId15"/>
    <p:sldId id="309" r:id="rId16"/>
    <p:sldId id="308" r:id="rId17"/>
    <p:sldId id="307" r:id="rId18"/>
    <p:sldId id="313" r:id="rId19"/>
    <p:sldId id="312" r:id="rId20"/>
    <p:sldId id="311" r:id="rId21"/>
    <p:sldId id="298" r:id="rId22"/>
    <p:sldId id="297" r:id="rId23"/>
    <p:sldId id="287" r:id="rId24"/>
    <p:sldId id="276" r:id="rId25"/>
    <p:sldId id="288" r:id="rId26"/>
    <p:sldId id="271" r:id="rId27"/>
    <p:sldId id="279" r:id="rId28"/>
    <p:sldId id="278" r:id="rId29"/>
    <p:sldId id="277" r:id="rId30"/>
    <p:sldId id="280" r:id="rId31"/>
    <p:sldId id="281" r:id="rId32"/>
    <p:sldId id="289" r:id="rId33"/>
    <p:sldId id="283" r:id="rId34"/>
    <p:sldId id="284" r:id="rId35"/>
    <p:sldId id="286" r:id="rId36"/>
    <p:sldId id="285" r:id="rId37"/>
    <p:sldId id="282" r:id="rId38"/>
    <p:sldId id="290" r:id="rId39"/>
    <p:sldId id="262" r:id="rId40"/>
    <p:sldId id="295" r:id="rId41"/>
    <p:sldId id="294" r:id="rId42"/>
    <p:sldId id="293" r:id="rId43"/>
    <p:sldId id="292" r:id="rId44"/>
    <p:sldId id="291" r:id="rId45"/>
    <p:sldId id="263" r:id="rId46"/>
    <p:sldId id="264" r:id="rId47"/>
    <p:sldId id="265" r:id="rId48"/>
    <p:sldId id="269" r:id="rId49"/>
    <p:sldId id="270" r:id="rId50"/>
    <p:sldId id="268" r:id="rId51"/>
    <p:sldId id="267" r:id="rId52"/>
    <p:sldId id="296" r:id="rId53"/>
    <p:sldId id="316" r:id="rId54"/>
    <p:sldId id="321" r:id="rId55"/>
    <p:sldId id="320" r:id="rId56"/>
    <p:sldId id="319" r:id="rId57"/>
    <p:sldId id="318" r:id="rId58"/>
    <p:sldId id="317" r:id="rId59"/>
    <p:sldId id="27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9E130-DD85-4C95-B5FB-F6CD531781B9}" v="257" dt="2021-11-22T10:41:08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a0377cd7127a8226" providerId="Windows Live" clId="Web-{B4B9E130-DD85-4C95-B5FB-F6CD531781B9}"/>
    <pc:docChg chg="addSld delSld modSld addMainMaster delMainMaster modMainMaster">
      <pc:chgData name="Guest User" userId="a0377cd7127a8226" providerId="Windows Live" clId="Web-{B4B9E130-DD85-4C95-B5FB-F6CD531781B9}" dt="2021-11-22T10:41:08.929" v="250" actId="20577"/>
      <pc:docMkLst>
        <pc:docMk/>
      </pc:docMkLst>
      <pc:sldChg chg="addSp delSp modSp mod setBg modClrScheme chgLayout">
        <pc:chgData name="Guest User" userId="a0377cd7127a8226" providerId="Windows Live" clId="Web-{B4B9E130-DD85-4C95-B5FB-F6CD531781B9}" dt="2021-11-22T10:39:55.631" v="203" actId="20577"/>
        <pc:sldMkLst>
          <pc:docMk/>
          <pc:sldMk cId="109857222" sldId="256"/>
        </pc:sldMkLst>
        <pc:spChg chg="mod">
          <ac:chgData name="Guest User" userId="a0377cd7127a8226" providerId="Windows Live" clId="Web-{B4B9E130-DD85-4C95-B5FB-F6CD531781B9}" dt="2021-11-22T10:39:55.631" v="20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uest User" userId="a0377cd7127a8226" providerId="Windows Live" clId="Web-{B4B9E130-DD85-4C95-B5FB-F6CD531781B9}" dt="2021-11-22T10:34:17.671" v="43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uest User" userId="a0377cd7127a8226" providerId="Windows Live" clId="Web-{B4B9E130-DD85-4C95-B5FB-F6CD531781B9}" dt="2021-11-22T10:21:59.124" v="1"/>
          <ac:spMkLst>
            <pc:docMk/>
            <pc:sldMk cId="109857222" sldId="256"/>
            <ac:spMk id="8" creationId="{ED46C2FA-737E-4D44-B023-23D6FAD7A7FA}"/>
          </ac:spMkLst>
        </pc:spChg>
        <pc:grpChg chg="add del">
          <ac:chgData name="Guest User" userId="a0377cd7127a8226" providerId="Windows Live" clId="Web-{B4B9E130-DD85-4C95-B5FB-F6CD531781B9}" dt="2021-11-22T10:21:59.124" v="1"/>
          <ac:grpSpMkLst>
            <pc:docMk/>
            <pc:sldMk cId="109857222" sldId="256"/>
            <ac:grpSpMk id="10" creationId="{30FBB873-FA13-DF44-B110-DDC8B91A839C}"/>
          </ac:grpSpMkLst>
        </pc:grpChg>
        <pc:picChg chg="add mod">
          <ac:chgData name="Guest User" userId="a0377cd7127a8226" providerId="Windows Live" clId="Web-{B4B9E130-DD85-4C95-B5FB-F6CD531781B9}" dt="2021-11-22T10:36:53.502" v="69" actId="1076"/>
          <ac:picMkLst>
            <pc:docMk/>
            <pc:sldMk cId="109857222" sldId="256"/>
            <ac:picMk id="4" creationId="{69DED3F1-6E05-4C61-A8E8-3394849A7793}"/>
          </ac:picMkLst>
        </pc:picChg>
        <pc:picChg chg="add del mod">
          <ac:chgData name="Guest User" userId="a0377cd7127a8226" providerId="Windows Live" clId="Web-{B4B9E130-DD85-4C95-B5FB-F6CD531781B9}" dt="2021-11-22T10:33:07.107" v="35"/>
          <ac:picMkLst>
            <pc:docMk/>
            <pc:sldMk cId="109857222" sldId="256"/>
            <ac:picMk id="5" creationId="{1A5AA9E0-D0F0-4885-A842-16062A004D5A}"/>
          </ac:picMkLst>
        </pc:picChg>
      </pc:sldChg>
      <pc:sldChg chg="modSp new mod">
        <pc:chgData name="Guest User" userId="a0377cd7127a8226" providerId="Windows Live" clId="Web-{B4B9E130-DD85-4C95-B5FB-F6CD531781B9}" dt="2021-11-22T10:40:46.116" v="243" actId="20577"/>
        <pc:sldMkLst>
          <pc:docMk/>
          <pc:sldMk cId="1592534625" sldId="257"/>
        </pc:sldMkLst>
        <pc:spChg chg="mod">
          <ac:chgData name="Guest User" userId="a0377cd7127a8226" providerId="Windows Live" clId="Web-{B4B9E130-DD85-4C95-B5FB-F6CD531781B9}" dt="2021-11-22T10:36:34.267" v="66" actId="20577"/>
          <ac:spMkLst>
            <pc:docMk/>
            <pc:sldMk cId="1592534625" sldId="257"/>
            <ac:spMk id="2" creationId="{458CF9B7-2F49-4796-B78F-1D85BAB46926}"/>
          </ac:spMkLst>
        </pc:spChg>
        <pc:spChg chg="mod">
          <ac:chgData name="Guest User" userId="a0377cd7127a8226" providerId="Windows Live" clId="Web-{B4B9E130-DD85-4C95-B5FB-F6CD531781B9}" dt="2021-11-22T10:40:46.116" v="243" actId="20577"/>
          <ac:spMkLst>
            <pc:docMk/>
            <pc:sldMk cId="1592534625" sldId="257"/>
            <ac:spMk id="3" creationId="{3F16A62E-ABB5-4A59-A731-6C55673D62B5}"/>
          </ac:spMkLst>
        </pc:spChg>
      </pc:sldChg>
      <pc:sldChg chg="modSp new del">
        <pc:chgData name="Guest User" userId="a0377cd7127a8226" providerId="Windows Live" clId="Web-{B4B9E130-DD85-4C95-B5FB-F6CD531781B9}" dt="2021-11-22T10:40:35.507" v="241"/>
        <pc:sldMkLst>
          <pc:docMk/>
          <pc:sldMk cId="1720021043" sldId="258"/>
        </pc:sldMkLst>
        <pc:spChg chg="mod">
          <ac:chgData name="Guest User" userId="a0377cd7127a8226" providerId="Windows Live" clId="Web-{B4B9E130-DD85-4C95-B5FB-F6CD531781B9}" dt="2021-11-22T10:37:21.721" v="73" actId="20577"/>
          <ac:spMkLst>
            <pc:docMk/>
            <pc:sldMk cId="1720021043" sldId="258"/>
            <ac:spMk id="2" creationId="{29A67506-305E-4AC0-8336-88870B40FDF2}"/>
          </ac:spMkLst>
        </pc:spChg>
      </pc:sldChg>
      <pc:sldChg chg="modSp add replId">
        <pc:chgData name="Guest User" userId="a0377cd7127a8226" providerId="Windows Live" clId="Web-{B4B9E130-DD85-4C95-B5FB-F6CD531781B9}" dt="2021-11-22T10:39:25.583" v="191" actId="20577"/>
        <pc:sldMkLst>
          <pc:docMk/>
          <pc:sldMk cId="1116368324" sldId="259"/>
        </pc:sldMkLst>
        <pc:spChg chg="mod">
          <ac:chgData name="Guest User" userId="a0377cd7127a8226" providerId="Windows Live" clId="Web-{B4B9E130-DD85-4C95-B5FB-F6CD531781B9}" dt="2021-11-22T10:37:11.893" v="71" actId="20577"/>
          <ac:spMkLst>
            <pc:docMk/>
            <pc:sldMk cId="1116368324" sldId="259"/>
            <ac:spMk id="2" creationId="{458CF9B7-2F49-4796-B78F-1D85BAB46926}"/>
          </ac:spMkLst>
        </pc:spChg>
        <pc:spChg chg="mod">
          <ac:chgData name="Guest User" userId="a0377cd7127a8226" providerId="Windows Live" clId="Web-{B4B9E130-DD85-4C95-B5FB-F6CD531781B9}" dt="2021-11-22T10:39:25.583" v="191" actId="20577"/>
          <ac:spMkLst>
            <pc:docMk/>
            <pc:sldMk cId="1116368324" sldId="259"/>
            <ac:spMk id="3" creationId="{3F16A62E-ABB5-4A59-A731-6C55673D62B5}"/>
          </ac:spMkLst>
        </pc:spChg>
      </pc:sldChg>
      <pc:sldChg chg="modSp add replId">
        <pc:chgData name="Guest User" userId="a0377cd7127a8226" providerId="Windows Live" clId="Web-{B4B9E130-DD85-4C95-B5FB-F6CD531781B9}" dt="2021-11-22T10:40:30.678" v="240" actId="20577"/>
        <pc:sldMkLst>
          <pc:docMk/>
          <pc:sldMk cId="241086037" sldId="260"/>
        </pc:sldMkLst>
        <pc:spChg chg="mod">
          <ac:chgData name="Guest User" userId="a0377cd7127a8226" providerId="Windows Live" clId="Web-{B4B9E130-DD85-4C95-B5FB-F6CD531781B9}" dt="2021-11-22T10:37:34.331" v="83" actId="20577"/>
          <ac:spMkLst>
            <pc:docMk/>
            <pc:sldMk cId="241086037" sldId="260"/>
            <ac:spMk id="2" creationId="{458CF9B7-2F49-4796-B78F-1D85BAB46926}"/>
          </ac:spMkLst>
        </pc:spChg>
        <pc:spChg chg="mod">
          <ac:chgData name="Guest User" userId="a0377cd7127a8226" providerId="Windows Live" clId="Web-{B4B9E130-DD85-4C95-B5FB-F6CD531781B9}" dt="2021-11-22T10:40:30.678" v="240" actId="20577"/>
          <ac:spMkLst>
            <pc:docMk/>
            <pc:sldMk cId="241086037" sldId="260"/>
            <ac:spMk id="3" creationId="{3F16A62E-ABB5-4A59-A731-6C55673D62B5}"/>
          </ac:spMkLst>
        </pc:spChg>
      </pc:sldChg>
      <pc:sldChg chg="delSp modSp new">
        <pc:chgData name="Guest User" userId="a0377cd7127a8226" providerId="Windows Live" clId="Web-{B4B9E130-DD85-4C95-B5FB-F6CD531781B9}" dt="2021-11-22T10:41:08.929" v="250" actId="20577"/>
        <pc:sldMkLst>
          <pc:docMk/>
          <pc:sldMk cId="2793461251" sldId="261"/>
        </pc:sldMkLst>
        <pc:spChg chg="mod">
          <ac:chgData name="Guest User" userId="a0377cd7127a8226" providerId="Windows Live" clId="Web-{B4B9E130-DD85-4C95-B5FB-F6CD531781B9}" dt="2021-11-22T10:41:08.929" v="250" actId="20577"/>
          <ac:spMkLst>
            <pc:docMk/>
            <pc:sldMk cId="2793461251" sldId="261"/>
            <ac:spMk id="2" creationId="{3251B6B6-263F-4BE9-92A1-94DE694D08E6}"/>
          </ac:spMkLst>
        </pc:spChg>
        <pc:spChg chg="del">
          <ac:chgData name="Guest User" userId="a0377cd7127a8226" providerId="Windows Live" clId="Web-{B4B9E130-DD85-4C95-B5FB-F6CD531781B9}" dt="2021-11-22T10:40:59.101" v="245"/>
          <ac:spMkLst>
            <pc:docMk/>
            <pc:sldMk cId="2793461251" sldId="261"/>
            <ac:spMk id="3" creationId="{3D17020D-A5C1-4E0A-B753-3010CF5AC1C6}"/>
          </ac:spMkLst>
        </pc:spChg>
      </pc:sldChg>
      <pc:sldMasterChg chg="add del mod setBg addSldLayout delSldLayout modSldLayout">
        <pc:chgData name="Guest User" userId="a0377cd7127a8226" providerId="Windows Live" clId="Web-{B4B9E130-DD85-4C95-B5FB-F6CD531781B9}" dt="2021-11-22T10:36:03.782" v="51"/>
        <pc:sldMasterMkLst>
          <pc:docMk/>
          <pc:sldMasterMk cId="2460954070" sldId="2147483660"/>
        </pc:sldMasterMkLst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 mod">
          <pc:chgData name="Guest User" userId="a0377cd7127a8226" providerId="Windows Live" clId="Web-{B4B9E130-DD85-4C95-B5FB-F6CD531781B9}" dt="2021-11-22T10:36:03.782" v="5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Guest User" userId="a0377cd7127a8226" providerId="Windows Live" clId="Web-{B4B9E130-DD85-4C95-B5FB-F6CD531781B9}" dt="2021-11-22T10:21:59.124" v="1"/>
        <pc:sldMasterMkLst>
          <pc:docMk/>
          <pc:sldMasterMk cId="4290821788" sldId="2147483685"/>
        </pc:sldMasterMkLst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1838384213" sldId="2147483674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504397124" sldId="2147483675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3231442296" sldId="2147483676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2816158527" sldId="2147483677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3741867646" sldId="2147483678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105424328" sldId="2147483679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1440353938" sldId="2147483680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1968878171" sldId="2147483681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2633289803" sldId="2147483682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1694246053" sldId="2147483683"/>
          </pc:sldLayoutMkLst>
        </pc:sldLayoutChg>
        <pc:sldLayoutChg chg="add del">
          <pc:chgData name="Guest User" userId="a0377cd7127a8226" providerId="Windows Live" clId="Web-{B4B9E130-DD85-4C95-B5FB-F6CD531781B9}" dt="2021-11-22T10:21:59.124" v="1"/>
          <pc:sldLayoutMkLst>
            <pc:docMk/>
            <pc:sldMasterMk cId="4290821788" sldId="2147483685"/>
            <pc:sldLayoutMk cId="239374683" sldId="214748368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Examination System</a:t>
            </a:r>
            <a:r>
              <a:rPr lang="en-US" b="1" dirty="0">
                <a:solidFill>
                  <a:srgbClr val="C00000"/>
                </a:solidFill>
                <a:cs typeface="Calibri Light"/>
              </a:rPr>
              <a:t/>
            </a:r>
            <a:br>
              <a:rPr lang="en-US" b="1" dirty="0">
                <a:solidFill>
                  <a:srgbClr val="C00000"/>
                </a:solidFill>
                <a:cs typeface="Calibri Light"/>
              </a:rPr>
            </a:br>
            <a:endParaRPr lang="en-US" sz="2400" b="1" dirty="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608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err="1" smtClean="0">
                <a:cs typeface="Calibri"/>
              </a:rPr>
              <a:t>Mosub</a:t>
            </a:r>
            <a:r>
              <a:rPr lang="en-US" dirty="0" smtClean="0">
                <a:cs typeface="Calibri"/>
              </a:rPr>
              <a:t> Gamal</a:t>
            </a:r>
          </a:p>
          <a:p>
            <a:r>
              <a:rPr lang="en-US" dirty="0" smtClean="0">
                <a:cs typeface="Calibri"/>
              </a:rPr>
              <a:t>Abdallah Gamal</a:t>
            </a:r>
          </a:p>
          <a:p>
            <a:r>
              <a:rPr lang="en-US" dirty="0" smtClean="0">
                <a:cs typeface="Calibri"/>
              </a:rPr>
              <a:t>Omar </a:t>
            </a:r>
            <a:r>
              <a:rPr lang="en-US" dirty="0" smtClean="0">
                <a:cs typeface="Calibri"/>
              </a:rPr>
              <a:t>Khaled</a:t>
            </a:r>
          </a:p>
          <a:p>
            <a:r>
              <a:rPr lang="en-US" dirty="0" smtClean="0">
                <a:cs typeface="Calibri"/>
              </a:rPr>
              <a:t>Mohamed </a:t>
            </a:r>
            <a:r>
              <a:rPr lang="en-US" dirty="0" err="1" smtClean="0">
                <a:cs typeface="Calibri"/>
              </a:rPr>
              <a:t>Rabea</a:t>
            </a:r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Mostafa </a:t>
            </a:r>
            <a:r>
              <a:rPr lang="en-US" dirty="0" err="1" smtClean="0">
                <a:cs typeface="Calibri"/>
              </a:rPr>
              <a:t>Gheda</a:t>
            </a:r>
            <a:endParaRPr lang="en-US" dirty="0">
              <a:cs typeface="Calibri"/>
            </a:endParaRPr>
          </a:p>
          <a:p>
            <a:r>
              <a:rPr lang="en-US" dirty="0" err="1" smtClean="0">
                <a:cs typeface="Calibri"/>
              </a:rPr>
              <a:t>Marwa</a:t>
            </a:r>
            <a:r>
              <a:rPr lang="en-US" dirty="0" smtClean="0">
                <a:cs typeface="Calibri"/>
              </a:rPr>
              <a:t> Mohamed</a:t>
            </a:r>
            <a:endParaRPr lang="en-US" dirty="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="" xmlns:a16="http://schemas.microsoft.com/office/drawing/2014/main" id="{69DED3F1-6E05-4C61-A8E8-3394849A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107495"/>
            <a:ext cx="2743200" cy="1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</a:t>
            </a:r>
            <a:r>
              <a:rPr lang="en-GB" dirty="0"/>
              <a:t>Student to A Class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06" y="1825625"/>
            <a:ext cx="7160788" cy="4351338"/>
          </a:xfrm>
        </p:spPr>
      </p:pic>
    </p:spTree>
    <p:extLst>
      <p:ext uri="{BB962C8B-B14F-4D97-AF65-F5344CB8AC3E}">
        <p14:creationId xmlns:p14="http://schemas.microsoft.com/office/powerpoint/2010/main" val="320048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Book An Exam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355359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Check Exam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34543"/>
          </a:xfrm>
        </p:spPr>
      </p:pic>
    </p:spTree>
    <p:extLst>
      <p:ext uri="{BB962C8B-B14F-4D97-AF65-F5344CB8AC3E}">
        <p14:creationId xmlns:p14="http://schemas.microsoft.com/office/powerpoint/2010/main" val="112994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Pick Exam 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400650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Assign Student to a Exam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228361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</a:t>
            </a:r>
            <a:r>
              <a:rPr lang="en-GB" dirty="0"/>
              <a:t>See Exam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108629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</a:t>
            </a:r>
            <a:r>
              <a:rPr lang="en-GB" dirty="0"/>
              <a:t>Enters Answers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104672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</a:t>
            </a:r>
            <a:r>
              <a:rPr lang="en-GB" dirty="0"/>
              <a:t>Enters Answer outside exam Period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332925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Mark Each Question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367809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Grade All Exam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208083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8CF9B7-2F49-4796-B78F-1D85BAB4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cs typeface="Calibri Light"/>
              </a:rPr>
              <a:t>Project Idea</a:t>
            </a:r>
            <a:endParaRPr lang="en-US" b="1" dirty="0">
              <a:solidFill>
                <a:srgbClr val="FF0000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16A62E-ABB5-4A59-A731-6C55673D6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alibri"/>
              </a:rPr>
              <a:t>Examination system to manage exam process and student grades in each course and assign instructors to courses.</a:t>
            </a:r>
          </a:p>
          <a:p>
            <a:pPr marL="0" indent="0">
              <a:buNone/>
            </a:pPr>
            <a:r>
              <a:rPr lang="en-US" dirty="0" smtClean="0">
                <a:cs typeface="Calibri"/>
              </a:rPr>
              <a:t>There are three </a:t>
            </a:r>
            <a:r>
              <a:rPr lang="en-US" dirty="0" smtClean="0">
                <a:cs typeface="Calibri"/>
              </a:rPr>
              <a:t>users (</a:t>
            </a:r>
            <a:r>
              <a:rPr lang="en-US" dirty="0" smtClean="0">
                <a:cs typeface="Calibri"/>
              </a:rPr>
              <a:t>Manager, Instructor, Student), each of them has their permissions.</a:t>
            </a: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53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</a:t>
            </a:r>
            <a:r>
              <a:rPr lang="en-GB" dirty="0"/>
              <a:t>Show Answers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3086343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ERD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8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ERD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37" y="1825625"/>
            <a:ext cx="7633926" cy="4351338"/>
          </a:xfrm>
        </p:spPr>
      </p:pic>
    </p:spTree>
    <p:extLst>
      <p:ext uri="{BB962C8B-B14F-4D97-AF65-F5344CB8AC3E}">
        <p14:creationId xmlns:p14="http://schemas.microsoft.com/office/powerpoint/2010/main" val="3356457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Data Warehouse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440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4" y="1027906"/>
            <a:ext cx="8125428" cy="5459479"/>
          </a:xfrm>
        </p:spPr>
      </p:pic>
    </p:spTree>
    <p:extLst>
      <p:ext uri="{BB962C8B-B14F-4D97-AF65-F5344CB8AC3E}">
        <p14:creationId xmlns:p14="http://schemas.microsoft.com/office/powerpoint/2010/main" val="364340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SSIS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345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Branch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38" y="1825625"/>
            <a:ext cx="6051323" cy="4351338"/>
          </a:xfrm>
        </p:spPr>
      </p:pic>
    </p:spTree>
    <p:extLst>
      <p:ext uri="{BB962C8B-B14F-4D97-AF65-F5344CB8AC3E}">
        <p14:creationId xmlns:p14="http://schemas.microsoft.com/office/powerpoint/2010/main" val="3935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10" y="1825625"/>
            <a:ext cx="6706179" cy="4351338"/>
          </a:xfrm>
        </p:spPr>
      </p:pic>
    </p:spTree>
    <p:extLst>
      <p:ext uri="{BB962C8B-B14F-4D97-AF65-F5344CB8AC3E}">
        <p14:creationId xmlns:p14="http://schemas.microsoft.com/office/powerpoint/2010/main" val="119560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81" y="1825625"/>
            <a:ext cx="7990638" cy="4351338"/>
          </a:xfrm>
        </p:spPr>
      </p:pic>
    </p:spTree>
    <p:extLst>
      <p:ext uri="{BB962C8B-B14F-4D97-AF65-F5344CB8AC3E}">
        <p14:creationId xmlns:p14="http://schemas.microsoft.com/office/powerpoint/2010/main" val="36424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972469"/>
            <a:ext cx="6896100" cy="4057650"/>
          </a:xfrm>
        </p:spPr>
      </p:pic>
    </p:spTree>
    <p:extLst>
      <p:ext uri="{BB962C8B-B14F-4D97-AF65-F5344CB8AC3E}">
        <p14:creationId xmlns:p14="http://schemas.microsoft.com/office/powerpoint/2010/main" val="34299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C00000"/>
                </a:solidFill>
                <a:cs typeface="Calibri Light"/>
              </a:rPr>
              <a:t>DEMO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13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2" y="2072481"/>
            <a:ext cx="5133975" cy="3857625"/>
          </a:xfrm>
        </p:spPr>
      </p:pic>
    </p:spTree>
    <p:extLst>
      <p:ext uri="{BB962C8B-B14F-4D97-AF65-F5344CB8AC3E}">
        <p14:creationId xmlns:p14="http://schemas.microsoft.com/office/powerpoint/2010/main" val="5847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46" y="1825625"/>
            <a:ext cx="9192507" cy="4351338"/>
          </a:xfrm>
        </p:spPr>
      </p:pic>
    </p:spTree>
    <p:extLst>
      <p:ext uri="{BB962C8B-B14F-4D97-AF65-F5344CB8AC3E}">
        <p14:creationId xmlns:p14="http://schemas.microsoft.com/office/powerpoint/2010/main" val="7995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SSAS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77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47" y="1825625"/>
            <a:ext cx="5146506" cy="4351338"/>
          </a:xfrm>
        </p:spPr>
      </p:pic>
    </p:spTree>
    <p:extLst>
      <p:ext uri="{BB962C8B-B14F-4D97-AF65-F5344CB8AC3E}">
        <p14:creationId xmlns:p14="http://schemas.microsoft.com/office/powerpoint/2010/main" val="2022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73" y="1825625"/>
            <a:ext cx="4526854" cy="4351338"/>
          </a:xfrm>
        </p:spPr>
      </p:pic>
    </p:spTree>
    <p:extLst>
      <p:ext uri="{BB962C8B-B14F-4D97-AF65-F5344CB8AC3E}">
        <p14:creationId xmlns:p14="http://schemas.microsoft.com/office/powerpoint/2010/main" val="30388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97" y="1825625"/>
            <a:ext cx="6262205" cy="4351338"/>
          </a:xfrm>
        </p:spPr>
      </p:pic>
    </p:spTree>
    <p:extLst>
      <p:ext uri="{BB962C8B-B14F-4D97-AF65-F5344CB8AC3E}">
        <p14:creationId xmlns:p14="http://schemas.microsoft.com/office/powerpoint/2010/main" val="292344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52" y="1825625"/>
            <a:ext cx="4788695" cy="4351338"/>
          </a:xfrm>
        </p:spPr>
      </p:pic>
    </p:spTree>
    <p:extLst>
      <p:ext uri="{BB962C8B-B14F-4D97-AF65-F5344CB8AC3E}">
        <p14:creationId xmlns:p14="http://schemas.microsoft.com/office/powerpoint/2010/main" val="255514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00" y="1825625"/>
            <a:ext cx="6172999" cy="4351338"/>
          </a:xfrm>
        </p:spPr>
      </p:pic>
    </p:spTree>
    <p:extLst>
      <p:ext uri="{BB962C8B-B14F-4D97-AF65-F5344CB8AC3E}">
        <p14:creationId xmlns:p14="http://schemas.microsoft.com/office/powerpoint/2010/main" val="2583412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08" y="1825625"/>
            <a:ext cx="6353984" cy="4351338"/>
          </a:xfrm>
        </p:spPr>
      </p:pic>
    </p:spTree>
    <p:extLst>
      <p:ext uri="{BB962C8B-B14F-4D97-AF65-F5344CB8AC3E}">
        <p14:creationId xmlns:p14="http://schemas.microsoft.com/office/powerpoint/2010/main" val="2684280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 txBox="1">
            <a:spLocks/>
          </p:cNvSpPr>
          <p:nvPr/>
        </p:nvSpPr>
        <p:spPr>
          <a:xfrm>
            <a:off x="5020574" y="2209291"/>
            <a:ext cx="6096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SSRS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84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8CF9B7-2F49-4796-B78F-1D85BAB4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cs typeface="Calibri Light" panose="020F0302020204030204"/>
              </a:rPr>
              <a:t>Tools &amp;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16A62E-ABB5-4A59-A731-6C55673D6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cs typeface="Calibri"/>
              </a:rPr>
              <a:t>Microsoft SQL Server </a:t>
            </a:r>
          </a:p>
          <a:p>
            <a:r>
              <a:rPr lang="en-US" dirty="0" smtClean="0">
                <a:cs typeface="Calibri"/>
              </a:rPr>
              <a:t>Visual Studio</a:t>
            </a:r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SSIS</a:t>
            </a:r>
          </a:p>
          <a:p>
            <a:r>
              <a:rPr lang="en-US" dirty="0" smtClean="0">
                <a:cs typeface="Calibri"/>
              </a:rPr>
              <a:t>SSAS</a:t>
            </a:r>
          </a:p>
          <a:p>
            <a:r>
              <a:rPr lang="en-US" dirty="0" smtClean="0">
                <a:cs typeface="Calibri"/>
              </a:rPr>
              <a:t>SSRS</a:t>
            </a:r>
          </a:p>
          <a:p>
            <a:r>
              <a:rPr lang="en-US" dirty="0" smtClean="0">
                <a:cs typeface="Calibri"/>
              </a:rPr>
              <a:t>Power Bi</a:t>
            </a:r>
          </a:p>
          <a:p>
            <a:r>
              <a:rPr lang="en-US" dirty="0" smtClean="0">
                <a:cs typeface="Calibri"/>
              </a:rPr>
              <a:t>Python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35" y="1825625"/>
            <a:ext cx="7855730" cy="4351338"/>
          </a:xfrm>
        </p:spPr>
      </p:pic>
    </p:spTree>
    <p:extLst>
      <p:ext uri="{BB962C8B-B14F-4D97-AF65-F5344CB8AC3E}">
        <p14:creationId xmlns:p14="http://schemas.microsoft.com/office/powerpoint/2010/main" val="982459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01" y="1825625"/>
            <a:ext cx="5972797" cy="4351338"/>
          </a:xfrm>
        </p:spPr>
      </p:pic>
    </p:spTree>
    <p:extLst>
      <p:ext uri="{BB962C8B-B14F-4D97-AF65-F5344CB8AC3E}">
        <p14:creationId xmlns:p14="http://schemas.microsoft.com/office/powerpoint/2010/main" val="2547592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01" y="1825625"/>
            <a:ext cx="5972797" cy="4351338"/>
          </a:xfrm>
        </p:spPr>
      </p:pic>
    </p:spTree>
    <p:extLst>
      <p:ext uri="{BB962C8B-B14F-4D97-AF65-F5344CB8AC3E}">
        <p14:creationId xmlns:p14="http://schemas.microsoft.com/office/powerpoint/2010/main" val="2911330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16" y="1825625"/>
            <a:ext cx="8130967" cy="4351338"/>
          </a:xfrm>
        </p:spPr>
      </p:pic>
    </p:spTree>
    <p:extLst>
      <p:ext uri="{BB962C8B-B14F-4D97-AF65-F5344CB8AC3E}">
        <p14:creationId xmlns:p14="http://schemas.microsoft.com/office/powerpoint/2010/main" val="2232306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 txBox="1">
            <a:spLocks/>
          </p:cNvSpPr>
          <p:nvPr/>
        </p:nvSpPr>
        <p:spPr>
          <a:xfrm>
            <a:off x="5020574" y="2209291"/>
            <a:ext cx="6096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Dashboard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9997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Home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63" y="1825625"/>
            <a:ext cx="6964473" cy="4351338"/>
          </a:xfrm>
        </p:spPr>
      </p:pic>
    </p:spTree>
    <p:extLst>
      <p:ext uri="{BB962C8B-B14F-4D97-AF65-F5344CB8AC3E}">
        <p14:creationId xmlns:p14="http://schemas.microsoft.com/office/powerpoint/2010/main" val="3217963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Overview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16" y="1825625"/>
            <a:ext cx="6960968" cy="4351338"/>
          </a:xfrm>
        </p:spPr>
      </p:pic>
    </p:spTree>
    <p:extLst>
      <p:ext uri="{BB962C8B-B14F-4D97-AF65-F5344CB8AC3E}">
        <p14:creationId xmlns:p14="http://schemas.microsoft.com/office/powerpoint/2010/main" val="757254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Branch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02" y="1825625"/>
            <a:ext cx="7005596" cy="4351338"/>
          </a:xfrm>
        </p:spPr>
      </p:pic>
    </p:spTree>
    <p:extLst>
      <p:ext uri="{BB962C8B-B14F-4D97-AF65-F5344CB8AC3E}">
        <p14:creationId xmlns:p14="http://schemas.microsoft.com/office/powerpoint/2010/main" val="2502632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Intake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89" y="1825625"/>
            <a:ext cx="6997421" cy="4351338"/>
          </a:xfrm>
        </p:spPr>
      </p:pic>
    </p:spTree>
    <p:extLst>
      <p:ext uri="{BB962C8B-B14F-4D97-AF65-F5344CB8AC3E}">
        <p14:creationId xmlns:p14="http://schemas.microsoft.com/office/powerpoint/2010/main" val="314325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Instructor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23" y="1825625"/>
            <a:ext cx="6996154" cy="4351338"/>
          </a:xfrm>
        </p:spPr>
      </p:pic>
    </p:spTree>
    <p:extLst>
      <p:ext uri="{BB962C8B-B14F-4D97-AF65-F5344CB8AC3E}">
        <p14:creationId xmlns:p14="http://schemas.microsoft.com/office/powerpoint/2010/main" val="37809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  <a:cs typeface="Calibri Light"/>
              </a:rPr>
              <a:t>Sql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34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Student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12" y="1825625"/>
            <a:ext cx="6946975" cy="4351338"/>
          </a:xfrm>
        </p:spPr>
      </p:pic>
    </p:spTree>
    <p:extLst>
      <p:ext uri="{BB962C8B-B14F-4D97-AF65-F5344CB8AC3E}">
        <p14:creationId xmlns:p14="http://schemas.microsoft.com/office/powerpoint/2010/main" val="9206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Student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5" y="1825625"/>
            <a:ext cx="6965650" cy="4351338"/>
          </a:xfrm>
        </p:spPr>
      </p:pic>
      <p:sp>
        <p:nvSpPr>
          <p:cNvPr id="5" name="TextBox 4"/>
          <p:cNvSpPr txBox="1"/>
          <p:nvPr/>
        </p:nvSpPr>
        <p:spPr>
          <a:xfrm>
            <a:off x="11353800" y="6488668"/>
            <a:ext cx="6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3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Track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1" y="1825625"/>
            <a:ext cx="6938298" cy="4351338"/>
          </a:xfrm>
        </p:spPr>
      </p:pic>
    </p:spTree>
    <p:extLst>
      <p:ext uri="{BB962C8B-B14F-4D97-AF65-F5344CB8AC3E}">
        <p14:creationId xmlns:p14="http://schemas.microsoft.com/office/powerpoint/2010/main" val="40232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10" y="3234906"/>
            <a:ext cx="7023808" cy="2053086"/>
          </a:xfrm>
        </p:spPr>
      </p:pic>
    </p:spTree>
    <p:extLst>
      <p:ext uri="{BB962C8B-B14F-4D97-AF65-F5344CB8AC3E}">
        <p14:creationId xmlns:p14="http://schemas.microsoft.com/office/powerpoint/2010/main" val="41909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40" y="1825625"/>
            <a:ext cx="4874519" cy="4351338"/>
          </a:xfrm>
        </p:spPr>
      </p:pic>
    </p:spTree>
    <p:extLst>
      <p:ext uri="{BB962C8B-B14F-4D97-AF65-F5344CB8AC3E}">
        <p14:creationId xmlns:p14="http://schemas.microsoft.com/office/powerpoint/2010/main" val="27231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53" y="1825625"/>
            <a:ext cx="4355693" cy="4351338"/>
          </a:xfrm>
        </p:spPr>
      </p:pic>
    </p:spTree>
    <p:extLst>
      <p:ext uri="{BB962C8B-B14F-4D97-AF65-F5344CB8AC3E}">
        <p14:creationId xmlns:p14="http://schemas.microsoft.com/office/powerpoint/2010/main" val="10844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06" y="1825625"/>
            <a:ext cx="6256988" cy="4351338"/>
          </a:xfrm>
        </p:spPr>
      </p:pic>
    </p:spTree>
    <p:extLst>
      <p:ext uri="{BB962C8B-B14F-4D97-AF65-F5344CB8AC3E}">
        <p14:creationId xmlns:p14="http://schemas.microsoft.com/office/powerpoint/2010/main" val="40776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82" y="1825625"/>
            <a:ext cx="5571835" cy="4351338"/>
          </a:xfrm>
        </p:spPr>
      </p:pic>
    </p:spTree>
    <p:extLst>
      <p:ext uri="{BB962C8B-B14F-4D97-AF65-F5344CB8AC3E}">
        <p14:creationId xmlns:p14="http://schemas.microsoft.com/office/powerpoint/2010/main" val="25697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1929606"/>
            <a:ext cx="5276850" cy="4143375"/>
          </a:xfrm>
        </p:spPr>
      </p:pic>
    </p:spTree>
    <p:extLst>
      <p:ext uri="{BB962C8B-B14F-4D97-AF65-F5344CB8AC3E}">
        <p14:creationId xmlns:p14="http://schemas.microsoft.com/office/powerpoint/2010/main" val="12311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1B6B6-263F-4BE9-92A1-94DE694D0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cs typeface="Calibri Light"/>
              </a:rPr>
              <a:t>Thank You</a:t>
            </a:r>
            <a:endParaRPr lang="en-US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618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Manager </a:t>
            </a:r>
            <a:r>
              <a:rPr lang="en-GB" dirty="0"/>
              <a:t>Add Training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06" y="1825625"/>
            <a:ext cx="7160788" cy="4351338"/>
          </a:xfrm>
        </p:spPr>
      </p:pic>
    </p:spTree>
    <p:extLst>
      <p:ext uri="{BB962C8B-B14F-4D97-AF65-F5344CB8AC3E}">
        <p14:creationId xmlns:p14="http://schemas.microsoft.com/office/powerpoint/2010/main" val="290904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Manger </a:t>
            </a:r>
            <a:r>
              <a:rPr lang="en-GB" dirty="0"/>
              <a:t>Add Student to Training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06" y="1825625"/>
            <a:ext cx="7160788" cy="4351338"/>
          </a:xfrm>
        </p:spPr>
      </p:pic>
    </p:spTree>
    <p:extLst>
      <p:ext uri="{BB962C8B-B14F-4D97-AF65-F5344CB8AC3E}">
        <p14:creationId xmlns:p14="http://schemas.microsoft.com/office/powerpoint/2010/main" val="35695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Manager </a:t>
            </a:r>
            <a:r>
              <a:rPr lang="en-GB" dirty="0"/>
              <a:t>Create Class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06" y="1825625"/>
            <a:ext cx="7160788" cy="4351338"/>
          </a:xfrm>
        </p:spPr>
      </p:pic>
    </p:spTree>
    <p:extLst>
      <p:ext uri="{BB962C8B-B14F-4D97-AF65-F5344CB8AC3E}">
        <p14:creationId xmlns:p14="http://schemas.microsoft.com/office/powerpoint/2010/main" val="177100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Instructor </a:t>
            </a:r>
            <a:r>
              <a:rPr lang="en-GB" dirty="0"/>
              <a:t>See all student in a Class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11" y="1825625"/>
            <a:ext cx="7126377" cy="4351338"/>
          </a:xfrm>
        </p:spPr>
      </p:pic>
    </p:spTree>
    <p:extLst>
      <p:ext uri="{BB962C8B-B14F-4D97-AF65-F5344CB8AC3E}">
        <p14:creationId xmlns:p14="http://schemas.microsoft.com/office/powerpoint/2010/main" val="365019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</TotalTime>
  <Words>157</Words>
  <Application>Microsoft Office PowerPoint</Application>
  <PresentationFormat>Widescreen</PresentationFormat>
  <Paragraphs>58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Examination System </vt:lpstr>
      <vt:lpstr>Project Idea</vt:lpstr>
      <vt:lpstr>DEMO</vt:lpstr>
      <vt:lpstr>Tools &amp; Technologies</vt:lpstr>
      <vt:lpstr>Sql</vt:lpstr>
      <vt:lpstr>Manager Add Training</vt:lpstr>
      <vt:lpstr>Manger Add Student to Training</vt:lpstr>
      <vt:lpstr>Manager Create Class</vt:lpstr>
      <vt:lpstr>Instructor See all student in a Class</vt:lpstr>
      <vt:lpstr>Add Student to A Class</vt:lpstr>
      <vt:lpstr>Instructor Book An Exam</vt:lpstr>
      <vt:lpstr>Instructor Check Exam</vt:lpstr>
      <vt:lpstr>Instructor Pick Exam Questions</vt:lpstr>
      <vt:lpstr>Instructor Assign Student to a Exam</vt:lpstr>
      <vt:lpstr>Student See Exam</vt:lpstr>
      <vt:lpstr>Student Enters Answers</vt:lpstr>
      <vt:lpstr>Student Enters Answer outside exam Period</vt:lpstr>
      <vt:lpstr>Instructor Mark Each Question</vt:lpstr>
      <vt:lpstr>Instructor Grade All Exam</vt:lpstr>
      <vt:lpstr>Student Show Answers</vt:lpstr>
      <vt:lpstr>ERD</vt:lpstr>
      <vt:lpstr>ERD</vt:lpstr>
      <vt:lpstr>Data Warehouse</vt:lpstr>
      <vt:lpstr>PowerPoint Presentation</vt:lpstr>
      <vt:lpstr>SSIS</vt:lpstr>
      <vt:lpstr>Branch</vt:lpstr>
      <vt:lpstr>Course</vt:lpstr>
      <vt:lpstr>Instructor</vt:lpstr>
      <vt:lpstr>Student</vt:lpstr>
      <vt:lpstr>Track</vt:lpstr>
      <vt:lpstr>Fact</vt:lpstr>
      <vt:lpstr>SSAS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</vt:lpstr>
      <vt:lpstr>Overview</vt:lpstr>
      <vt:lpstr>Branch</vt:lpstr>
      <vt:lpstr>Intake</vt:lpstr>
      <vt:lpstr>Instructor</vt:lpstr>
      <vt:lpstr>Student</vt:lpstr>
      <vt:lpstr>Student</vt:lpstr>
      <vt:lpstr>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Gheda</dc:creator>
  <cp:lastModifiedBy>Microsoft account</cp:lastModifiedBy>
  <cp:revision>81</cp:revision>
  <dcterms:created xsi:type="dcterms:W3CDTF">2021-11-22T10:19:41Z</dcterms:created>
  <dcterms:modified xsi:type="dcterms:W3CDTF">2024-03-14T10:38:10Z</dcterms:modified>
</cp:coreProperties>
</file>